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11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5740B5EC-A67A-4F4E-8DDA-16441665A62A}" type="datetimeFigureOut">
              <a:rPr lang="en-US" smtClean="0"/>
              <a:t>9/13/2012</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393CC677-DA9D-4019-B89A-E72C35756B46}"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740B5EC-A67A-4F4E-8DDA-16441665A62A}" type="datetimeFigureOut">
              <a:rPr lang="en-US" smtClean="0"/>
              <a:t>9/13/2012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3CC677-DA9D-4019-B89A-E72C35756B4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5740B5EC-A67A-4F4E-8DDA-16441665A62A}" type="datetimeFigureOut">
              <a:rPr lang="en-US" smtClean="0"/>
              <a:t>9/13/2012</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393CC677-DA9D-4019-B89A-E72C35756B46}"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5740B5EC-A67A-4F4E-8DDA-16441665A62A}" type="datetimeFigureOut">
              <a:rPr lang="en-US" smtClean="0"/>
              <a:t>9/13/2012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393CC677-DA9D-4019-B89A-E72C35756B46}" type="slidenum">
              <a:rPr lang="en-US" smtClean="0"/>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5740B5EC-A67A-4F4E-8DDA-16441665A62A}" type="datetimeFigureOut">
              <a:rPr lang="en-US" smtClean="0"/>
              <a:t>9/13/2012</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393CC677-DA9D-4019-B89A-E72C35756B46}"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5740B5EC-A67A-4F4E-8DDA-16441665A62A}" type="datetimeFigureOut">
              <a:rPr lang="en-US" smtClean="0"/>
              <a:t>9/13/2012</a:t>
            </a:fld>
            <a:endParaRPr lang="en-US"/>
          </a:p>
        </p:txBody>
      </p:sp>
      <p:sp>
        <p:nvSpPr>
          <p:cNvPr id="10" name="Slide Number Placeholder 9"/>
          <p:cNvSpPr>
            <a:spLocks noGrp="1"/>
          </p:cNvSpPr>
          <p:nvPr>
            <p:ph type="sldNum" sz="quarter" idx="16"/>
          </p:nvPr>
        </p:nvSpPr>
        <p:spPr/>
        <p:txBody>
          <a:bodyPr rtlCol="0"/>
          <a:lstStyle/>
          <a:p>
            <a:fld id="{393CC677-DA9D-4019-B89A-E72C35756B46}" type="slidenum">
              <a:rPr lang="en-US" smtClean="0"/>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5740B5EC-A67A-4F4E-8DDA-16441665A62A}" type="datetimeFigureOut">
              <a:rPr lang="en-US" smtClean="0"/>
              <a:t>9/13/2012</a:t>
            </a:fld>
            <a:endParaRPr lang="en-US"/>
          </a:p>
        </p:txBody>
      </p:sp>
      <p:sp>
        <p:nvSpPr>
          <p:cNvPr id="12" name="Slide Number Placeholder 11"/>
          <p:cNvSpPr>
            <a:spLocks noGrp="1"/>
          </p:cNvSpPr>
          <p:nvPr>
            <p:ph type="sldNum" sz="quarter" idx="16"/>
          </p:nvPr>
        </p:nvSpPr>
        <p:spPr/>
        <p:txBody>
          <a:bodyPr rtlCol="0"/>
          <a:lstStyle/>
          <a:p>
            <a:fld id="{393CC677-DA9D-4019-B89A-E72C35756B46}" type="slidenum">
              <a:rPr lang="en-US" smtClean="0"/>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740B5EC-A67A-4F4E-8DDA-16441665A62A}" type="datetimeFigureOut">
              <a:rPr lang="en-US" smtClean="0"/>
              <a:t>9/13/2012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393CC677-DA9D-4019-B89A-E72C35756B4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40B5EC-A67A-4F4E-8DDA-16441665A62A}" type="datetimeFigureOut">
              <a:rPr lang="en-US" smtClean="0"/>
              <a:t>9/13/2012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393CC677-DA9D-4019-B89A-E72C35756B4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5740B5EC-A67A-4F4E-8DDA-16441665A62A}" type="datetimeFigureOut">
              <a:rPr lang="en-US" smtClean="0"/>
              <a:t>9/13/2012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393CC677-DA9D-4019-B89A-E72C35756B46}"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5740B5EC-A67A-4F4E-8DDA-16441665A62A}" type="datetimeFigureOut">
              <a:rPr lang="en-US" smtClean="0"/>
              <a:t>9/13/2012</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393CC677-DA9D-4019-B89A-E72C35756B46}" type="slidenum">
              <a:rPr lang="en-US" smtClean="0"/>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5740B5EC-A67A-4F4E-8DDA-16441665A62A}" type="datetimeFigureOut">
              <a:rPr lang="en-US" smtClean="0"/>
              <a:t>9/13/2012</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393CC677-DA9D-4019-B89A-E72C35756B4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0"/>
            <a:ext cx="7772400" cy="1470025"/>
          </a:xfrm>
        </p:spPr>
        <p:txBody>
          <a:bodyPr>
            <a:normAutofit/>
          </a:bodyPr>
          <a:lstStyle/>
          <a:p>
            <a:r>
              <a:rPr lang="en-US" sz="1200" dirty="0" smtClean="0"/>
              <a:t>Nuclear waste, and more specifically how to dispose of it, is a problem for sustainability. The waste is very hazardous and remains that way for hundreds of thousands of years. As of yet the U.S. has no good methods of dealing with the problem.  </a:t>
            </a:r>
            <a:endParaRPr lang="en-US" sz="1200" dirty="0"/>
          </a:p>
        </p:txBody>
      </p:sp>
      <p:sp>
        <p:nvSpPr>
          <p:cNvPr id="3" name="Subtitle 2"/>
          <p:cNvSpPr>
            <a:spLocks noGrp="1"/>
          </p:cNvSpPr>
          <p:nvPr>
            <p:ph type="subTitle" idx="1"/>
          </p:nvPr>
        </p:nvSpPr>
        <p:spPr/>
        <p:txBody>
          <a:bodyPr/>
          <a:lstStyle/>
          <a:p>
            <a:endParaRPr lang="en-US" dirty="0"/>
          </a:p>
        </p:txBody>
      </p:sp>
      <p:pic>
        <p:nvPicPr>
          <p:cNvPr id="1026" name="Picture 2" descr="http://www.renewableenergymexico.com/wp-content/uploads/2012/08/nuclear-waste-404_678397c.-telegraph-uk.jpg"/>
          <p:cNvPicPr>
            <a:picLocks noChangeAspect="1" noChangeArrowheads="1"/>
          </p:cNvPicPr>
          <p:nvPr/>
        </p:nvPicPr>
        <p:blipFill>
          <a:blip r:embed="rId2" cstate="print"/>
          <a:srcRect/>
          <a:stretch>
            <a:fillRect/>
          </a:stretch>
        </p:blipFill>
        <p:spPr bwMode="auto">
          <a:xfrm>
            <a:off x="304800" y="3200400"/>
            <a:ext cx="3848100" cy="2847976"/>
          </a:xfrm>
          <a:prstGeom prst="rect">
            <a:avLst/>
          </a:prstGeom>
          <a:noFill/>
        </p:spPr>
      </p:pic>
      <p:pic>
        <p:nvPicPr>
          <p:cNvPr id="1028" name="Picture 4" descr="http://upload.wikimedia.org/wikipedia/commons/thumb/3/34/Yucca_Mountain_2.jpg/250px-Yucca_Mountain_2.jpg"/>
          <p:cNvPicPr>
            <a:picLocks noChangeAspect="1" noChangeArrowheads="1"/>
          </p:cNvPicPr>
          <p:nvPr/>
        </p:nvPicPr>
        <p:blipFill>
          <a:blip r:embed="rId3" cstate="print"/>
          <a:srcRect/>
          <a:stretch>
            <a:fillRect/>
          </a:stretch>
        </p:blipFill>
        <p:spPr bwMode="auto">
          <a:xfrm>
            <a:off x="4419600" y="1295400"/>
            <a:ext cx="3048000" cy="2438400"/>
          </a:xfrm>
          <a:prstGeom prst="rect">
            <a:avLst/>
          </a:prstGeom>
          <a:noFill/>
        </p:spPr>
      </p:pic>
      <p:pic>
        <p:nvPicPr>
          <p:cNvPr id="1030" name="Picture 6" descr="https://encrypted-tbn2.google.com/images?q=tbn:ANd9GcT50AGC0_I7ZkRX3Dbttkx23eszvyWKRltfxyV98VEmtKieMqI_fQ"/>
          <p:cNvPicPr>
            <a:picLocks noChangeAspect="1" noChangeArrowheads="1"/>
          </p:cNvPicPr>
          <p:nvPr/>
        </p:nvPicPr>
        <p:blipFill>
          <a:blip r:embed="rId4" cstate="print"/>
          <a:srcRect/>
          <a:stretch>
            <a:fillRect/>
          </a:stretch>
        </p:blipFill>
        <p:spPr bwMode="auto">
          <a:xfrm>
            <a:off x="4648200" y="3962400"/>
            <a:ext cx="3124200" cy="2079014"/>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1293</TotalTime>
  <Words>50</Words>
  <Application>Microsoft Office PowerPoint</Application>
  <PresentationFormat>On-screen Show (4:3)</PresentationFormat>
  <Paragraphs>1</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Median</vt:lpstr>
      <vt:lpstr>Nuclear waste, and more specifically how to dispose of it, is a problem for sustainability. The waste is very hazardous and remains that way for hundreds of thousands of years. As of yet the U.S. has no good methods of dealing with the problem.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Nuclear waste, and more specifically how to dispose of it, is a problem for sustainability. The waste is very hazardous and remains that way for hundreds of thousands of years. As of yet the U.S. has no good methods of dealing with the problem.  </dc:title>
  <dc:creator>student</dc:creator>
  <cp:lastModifiedBy>student</cp:lastModifiedBy>
  <cp:revision>3</cp:revision>
  <dcterms:created xsi:type="dcterms:W3CDTF">2012-09-13T17:17:36Z</dcterms:created>
  <dcterms:modified xsi:type="dcterms:W3CDTF">2012-09-14T14:50:53Z</dcterms:modified>
</cp:coreProperties>
</file>